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7772400" cy="10058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ira Sans Extra Condensed" panose="020B05030500000200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hW1P6JIqx8DD3rXqODyHuTukK0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37583F-BA25-485B-AF93-03D8D4629FEE}">
  <a:tblStyle styleId="{E437583F-BA25-485B-AF93-03D8D4629FE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694941206_0_3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g1369494120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33" name="Google Shape;433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66244c191_0_13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8" name="Google Shape;498;g1066244c19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3" name="Google Shape;5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88" name="Google Shape;588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" name="Google Shape;261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694941206_0_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" name="Google Shape;369;g136949412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6" name="Google Shape;386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3694941206_0_1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3" name="Google Shape;403;g1369494120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301989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 PARA CALCULAR LA RUTA MÁS SEGURA Y ÓPTIMA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g13694941206_0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13694941206_0_38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Comparación visual de los tres caminos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13694941206_0_38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5" name="Google Shape;425;g13694941206_0_38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13694941206_0_38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13694941206_0_38"/>
          <p:cNvSpPr/>
          <p:nvPr/>
        </p:nvSpPr>
        <p:spPr>
          <a:xfrm>
            <a:off x="265315" y="611457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13694941206_0_38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g13694941206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475" y="917335"/>
            <a:ext cx="9529050" cy="48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13694941206_0_38"/>
          <p:cNvSpPr/>
          <p:nvPr/>
        </p:nvSpPr>
        <p:spPr>
          <a:xfrm>
            <a:off x="0" y="1659575"/>
            <a:ext cx="1300800" cy="3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Utiliza una librería para dibujar el mapa y en el mapa grafica los tres caminos entre Eafit y Universidad Nacional. Por ejemplo, utiliza geopandas, pydeck o google maps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1066244c191_0_1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1066244c191_0_1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1066244c191_0_1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1066244c191_0_1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1066244c191_0_1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1066244c191_0_1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1066244c191_0_1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1066244c191_0_1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1066244c191_0_1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Estadística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6" name="Google Shape;446;g1066244c191_0_1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Optimización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7" name="Google Shape;447;g1066244c191_0_1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Probabilidad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8" name="Google Shape;448;g1066244c191_0_1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 &amp; S 4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49" name="Google Shape;449;g1066244c191_0_1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450" name="Google Shape;450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Estimaciones de riesgo MV</a:t>
              </a:r>
              <a:endParaRPr sz="14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1" name="Google Shape;451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2" name="Google Shape;452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3" name="Google Shape;453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4" name="Google Shape;454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5" name="Google Shape;455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6" name="Google Shape;456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57" name="Google Shape;457;g1066244c191_0_1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458" name="Google Shape;458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Otimización </a:t>
              </a:r>
              <a:r>
                <a:rPr lang="en-US" sz="1400" b="1" i="0" u="none" strike="noStrike" cap="non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Bi objetivo</a:t>
              </a:r>
              <a:endParaRPr sz="14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9" name="Google Shape;459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0" name="Google Shape;460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1" name="Google Shape;461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2" name="Google Shape;462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3" name="Google Shape;463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4" name="Google Shape;464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65" name="Google Shape;465;g1066244c191_0_1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466" name="Google Shape;466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Otras estimaciones de riesgo</a:t>
              </a:r>
              <a:endParaRPr sz="13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7" name="Google Shape;467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8" name="Google Shape;468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9" name="Google Shape;469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0" name="Google Shape;470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1" name="Google Shape;471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2" name="Google Shape;472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73" name="Google Shape;473;g1066244c191_0_1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474" name="Google Shape;474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Estimación de Tráfico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5" name="Google Shape;475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6" name="Google Shape;476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7" name="Google Shape;477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8" name="Google Shape;478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9" name="Google Shape;479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0" name="Google Shape;480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81" name="Google Shape;481;g1066244c191_0_1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82" name="Google Shape;482;g1066244c191_0_1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1066244c191_0_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1066244c191_0_1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1066244c191_0_1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1066244c191_0_1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Puede añadir, eliminar o cambiar algunas direcciones de trabajo futuras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1066244c191_0_1"/>
          <p:cNvSpPr/>
          <p:nvPr/>
        </p:nvSpPr>
        <p:spPr>
          <a:xfrm>
            <a:off x="-141598" y="4099808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Eliminar esto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estudia 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Ingeniería de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sistemas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1066244c191_0_1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nombra los cursos en los que podrías seguir trabajando en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1066244c191_0_1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0" name="Google Shape;490;g1066244c191_0_1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1" name="Google Shape;491;g1066244c191_0_1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2" name="Google Shape;492;g1066244c191_0_1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diga qué podría hacer, en los siguientes cursos, para mejorar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1066244c191_0_1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4" name="Google Shape;494;g1066244c191_0_1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5" name="Google Shape;495;g1066244c191_0_1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g1066244c191_0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1066244c191_0_133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1066244c191_0_133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1066244c191_0_133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1066244c191_0_133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1066244c191_0_133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1066244c191_0_133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1066244c191_0_133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1066244c191_0_133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1066244c191_0_133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1066244c191_0_133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Ing. Software 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1" name="Google Shape;511;g1066244c191_0_133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2" name="Google Shape;512;g1066244c191_0_133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9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Bases de datos</a:t>
            </a:r>
            <a:endParaRPr sz="19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3" name="Google Shape;513;g1066244c191_0_133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4" name="Google Shape;514;g1066244c191_0_133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15" name="Google Shape;515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Aplicación </a:t>
              </a: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móvil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6" name="Google Shape;516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7" name="Google Shape;517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8" name="Google Shape;518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9" name="Google Shape;519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0" name="Google Shape;520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1" name="Google Shape;521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22" name="Google Shape;522;g1066244c191_0_133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23" name="Google Shape;523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Aplicación web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7" name="Google Shape;527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8" name="Google Shape;528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9" name="Google Shape;529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0" name="Google Shape;530;g1066244c191_0_133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531" name="Google Shape;531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Otras variables</a:t>
              </a:r>
              <a:endParaRPr sz="17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4" name="Google Shape;534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5" name="Google Shape;535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6" name="Google Shape;536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7" name="Google Shape;537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8" name="Google Shape;538;g1066244c191_0_133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539" name="Google Shape;539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Incluir ML o VR</a:t>
              </a:r>
              <a:endParaRPr sz="18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0" name="Google Shape;540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1" name="Google Shape;541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2" name="Google Shape;542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3" name="Google Shape;543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4" name="Google Shape;544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5" name="Google Shape;545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46" name="Google Shape;546;g1066244c191_0_133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47" name="Google Shape;547;g1066244c191_0_133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1066244c191_0_133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1066244c191_0_133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1066244c191_0_133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1066244c191_0_133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Puede añadir, eliminar o cambiar algunas direcciones de trabajo futuras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1066244c191_0_133"/>
          <p:cNvSpPr/>
          <p:nvPr/>
        </p:nvSpPr>
        <p:spPr>
          <a:xfrm>
            <a:off x="69002" y="381273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Eliminar esto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estudias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Ingeniería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Matemática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1066244c191_0_133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nombra los cursos en los que podrías seguir trabajando en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g1066244c191_0_133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5" name="Google Shape;555;g1066244c191_0_133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6" name="Google Shape;556;g1066244c191_0_133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7" name="Google Shape;557;g1066244c191_0_133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diga qué podría hacer, en los siguientes cursos, para mejorar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g1066244c191_0_133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9" name="Google Shape;559;g1066244c191_0_133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60" name="Google Shape;560;g1066244c191_0_133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Informe aceptado en OSF.IO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68" name="Google Shape;568;p10"/>
          <p:cNvSpPr/>
          <p:nvPr/>
        </p:nvSpPr>
        <p:spPr>
          <a:xfrm>
            <a:off x="49717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0"/>
          <p:cNvSpPr/>
          <p:nvPr/>
        </p:nvSpPr>
        <p:spPr>
          <a:xfrm>
            <a:off x="2623800" y="2240875"/>
            <a:ext cx="3649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la cita del informe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OSF PREPRINTS y el enlace. No, no en los OSF projects, </a:t>
            </a:r>
            <a:r>
              <a:rPr lang="en-US" i="1">
                <a:solidFill>
                  <a:schemeClr val="accent2"/>
                </a:solidFill>
              </a:rPr>
              <a:t>es e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 OSF Preprints.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0"/>
          <p:cNvSpPr/>
          <p:nvPr/>
        </p:nvSpPr>
        <p:spPr>
          <a:xfrm rot="10800000" flipH="1">
            <a:off x="2087873" y="26937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71" name="Google Shape;571;p10"/>
          <p:cNvSpPr/>
          <p:nvPr/>
        </p:nvSpPr>
        <p:spPr>
          <a:xfrm>
            <a:off x="418325" y="3107875"/>
            <a:ext cx="61260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Julián Ramírez, Andrés Salazar, Simón Marín, Mauricio Toro. Energy and Storage Optimization in Precision Livestock Farming. Informe técnico, Universidad EAFIT, 2021. https://doi.org/10.31219/osf.io/du8yt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0"/>
          <p:cNvSpPr/>
          <p:nvPr/>
        </p:nvSpPr>
        <p:spPr>
          <a:xfrm>
            <a:off x="2640426" y="5215875"/>
            <a:ext cx="3508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una captura de pantalla de su informe publicado en osf.io y elimine el círculo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0"/>
          <p:cNvSpPr/>
          <p:nvPr/>
        </p:nvSpPr>
        <p:spPr>
          <a:xfrm flipH="1">
            <a:off x="7405536" y="52618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76" name="Google Shape;576;p10"/>
          <p:cNvSpPr/>
          <p:nvPr/>
        </p:nvSpPr>
        <p:spPr>
          <a:xfrm>
            <a:off x="5509326" y="612875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a los monitores y al profesores entre los autores, por favor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576" y="1829064"/>
            <a:ext cx="5550945" cy="36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10"/>
          <p:cNvSpPr/>
          <p:nvPr/>
        </p:nvSpPr>
        <p:spPr>
          <a:xfrm flipH="1">
            <a:off x="5920511" y="4581882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79" name="Google Shape;579;p10"/>
          <p:cNvSpPr txBox="1"/>
          <p:nvPr/>
        </p:nvSpPr>
        <p:spPr>
          <a:xfrm>
            <a:off x="926000" y="6046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0"/>
          <p:cNvSpPr/>
          <p:nvPr/>
        </p:nvSpPr>
        <p:spPr>
          <a:xfrm>
            <a:off x="4321529" y="10574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Elimine esta diapositiva si su informe no fue presentado a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0"/>
          <p:cNvSpPr/>
          <p:nvPr/>
        </p:nvSpPr>
        <p:spPr>
          <a:xfrm rot="9395086" flipH="1">
            <a:off x="716280" y="2541321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82" name="Google Shape;582;p10"/>
          <p:cNvSpPr/>
          <p:nvPr/>
        </p:nvSpPr>
        <p:spPr>
          <a:xfrm>
            <a:off x="121679" y="19409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 es un ejemplo de citación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 un informe anterior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10"/>
          <p:cNvSpPr/>
          <p:nvPr/>
        </p:nvSpPr>
        <p:spPr>
          <a:xfrm rot="9395086" flipH="1">
            <a:off x="8474505" y="1542496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84" name="Google Shape;584;p10"/>
          <p:cNvSpPr/>
          <p:nvPr/>
        </p:nvSpPr>
        <p:spPr>
          <a:xfrm>
            <a:off x="8413304" y="9421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 es un ejemplo de captura de pantalla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 un informe anterior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10"/>
          <p:cNvSpPr/>
          <p:nvPr/>
        </p:nvSpPr>
        <p:spPr>
          <a:xfrm>
            <a:off x="6751675" y="1710075"/>
            <a:ext cx="1339800" cy="424800"/>
          </a:xfrm>
          <a:prstGeom prst="ellipse">
            <a:avLst/>
          </a:prstGeom>
          <a:noFill/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gadd317ae2b_0_117"/>
          <p:cNvPicPr preferRelativeResize="0"/>
          <p:nvPr/>
        </p:nvPicPr>
        <p:blipFill rotWithShape="1">
          <a:blip r:embed="rId3">
            <a:alphaModFix/>
          </a:blip>
          <a:srcRect l="20134"/>
          <a:stretch/>
        </p:blipFill>
        <p:spPr>
          <a:xfrm>
            <a:off x="-47400" y="0"/>
            <a:ext cx="9787201" cy="6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¡GRACIAS!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 el apoyo de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 dos primeros autores fueron apoyados por la beca Sapiencia, financiada por el municipio de Medellín. Todos los autores agradecen a la Vicerrectoría de Descubrimiento y Creación, de la Universidad EAFIT, su apoyo en esta investigación.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olvides los reconocimientos a tu beca (si la tienes) Para los demás, para quien paga tu matrícula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gadd317ae2b_0_117"/>
          <p:cNvSpPr/>
          <p:nvPr/>
        </p:nvSpPr>
        <p:spPr>
          <a:xfrm rot="10800000">
            <a:off x="6307580" y="3556275"/>
            <a:ext cx="324270" cy="84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95" name="Google Shape;595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gadd317ae2b_0_117"/>
          <p:cNvSpPr txBox="1"/>
          <p:nvPr/>
        </p:nvSpPr>
        <p:spPr>
          <a:xfrm>
            <a:off x="8236550" y="60702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gadd317ae2b_0_117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add317ae2b_0_117"/>
          <p:cNvSpPr/>
          <p:nvPr/>
        </p:nvSpPr>
        <p:spPr>
          <a:xfrm rot="10800000" flipH="1">
            <a:off x="2539475" y="566310"/>
            <a:ext cx="800658" cy="7638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99" name="Google Shape;599;gadd317ae2b_0_117"/>
          <p:cNvSpPr/>
          <p:nvPr/>
        </p:nvSpPr>
        <p:spPr>
          <a:xfrm>
            <a:off x="2950660" y="119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Puede cambiar esta fotografía</a:t>
            </a:r>
            <a:endParaRPr sz="1400" b="0" i="0" u="none" strike="noStrike" cap="non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4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2"/>
          <p:cNvSpPr/>
          <p:nvPr/>
        </p:nvSpPr>
        <p:spPr>
          <a:xfrm>
            <a:off x="728640" y="1900800"/>
            <a:ext cx="2102100" cy="21936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599280" y="190368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9349125" y="4180675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Preparación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los datos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3551040" y="4180680"/>
            <a:ext cx="2192760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Samuel Areiza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Investigar tipos de algoritmos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530718" y="4180675"/>
            <a:ext cx="2497944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001E33"/>
                </a:solidFill>
              </a:rPr>
              <a:t>Sara Maria Cano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 err="1">
                <a:solidFill>
                  <a:srgbClr val="001E33"/>
                </a:solidFill>
              </a:rPr>
              <a:t>Investigar</a:t>
            </a:r>
            <a:r>
              <a:rPr lang="en-US" sz="2200" dirty="0">
                <a:solidFill>
                  <a:srgbClr val="001E33"/>
                </a:solidFill>
              </a:rPr>
              <a:t> </a:t>
            </a:r>
            <a:r>
              <a:rPr lang="en-US" sz="2200" dirty="0" err="1">
                <a:solidFill>
                  <a:srgbClr val="001E33"/>
                </a:solidFill>
              </a:rPr>
              <a:t>alternativas</a:t>
            </a:r>
            <a:r>
              <a:rPr lang="en-US" sz="2200" dirty="0">
                <a:solidFill>
                  <a:srgbClr val="001E33"/>
                </a:solidFill>
              </a:rPr>
              <a:t> de </a:t>
            </a:r>
            <a:r>
              <a:rPr lang="en-US" sz="2200" dirty="0" err="1">
                <a:solidFill>
                  <a:srgbClr val="001E33"/>
                </a:solidFill>
              </a:rPr>
              <a:t>solución</a:t>
            </a:r>
            <a:endParaRPr lang="en-US"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40" y="6160680"/>
            <a:ext cx="8944596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https://github.com/saracanom/ProyectoAlgoritmoSeguroOptimo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023825" y="4180675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 Serna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Revisión de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literatura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5971272" y="1633070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6">
              <a:alphaModFix/>
            </a:blip>
            <a:srcRect b="16685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pic>
        <p:nvPicPr>
          <p:cNvPr id="3" name="Imagen 2" descr="Una persona con un vestido de flores&#10;&#10;Descripción generada automáticamente con confianza media">
            <a:extLst>
              <a:ext uri="{FF2B5EF4-FFF2-40B4-BE49-F238E27FC236}">
                <a16:creationId xmlns:a16="http://schemas.microsoft.com/office/drawing/2014/main" id="{93093D21-F6FE-02A1-5CA5-782FF702C9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637" t="946" r="12980" b="20387"/>
          <a:stretch/>
        </p:blipFill>
        <p:spPr>
          <a:xfrm>
            <a:off x="728527" y="1900800"/>
            <a:ext cx="2102041" cy="2193600"/>
          </a:xfrm>
          <a:prstGeom prst="ellipse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926142C-CFA8-6AA0-66D5-1D57A960E7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3115" y="1900800"/>
            <a:ext cx="2208609" cy="2193481"/>
          </a:xfrm>
          <a:prstGeom prst="ellipse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6"/>
          <p:cNvSpPr/>
          <p:nvPr/>
        </p:nvSpPr>
        <p:spPr>
          <a:xfrm rot="10800000" flipH="1">
            <a:off x="4268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36" name="Google Shape;236;p6"/>
          <p:cNvSpPr/>
          <p:nvPr/>
        </p:nvSpPr>
        <p:spPr>
          <a:xfrm>
            <a:off x="51088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6"/>
          <p:cNvSpPr/>
          <p:nvPr/>
        </p:nvSpPr>
        <p:spPr>
          <a:xfrm>
            <a:off x="8163950" y="54435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primera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6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Tal vez no sea necesario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cambiar nada 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6"/>
          <p:cNvSpPr/>
          <p:nvPr/>
        </p:nvSpPr>
        <p:spPr>
          <a:xfrm>
            <a:off x="4435001" y="5216481"/>
            <a:ext cx="1009314" cy="977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41" name="Google Shape;241;p6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 </a:t>
            </a:r>
            <a:r>
              <a:rPr lang="en-US" sz="2100" b="1">
                <a:solidFill>
                  <a:schemeClr val="lt1"/>
                </a:solidFill>
              </a:rPr>
              <a:t>para el</a:t>
            </a: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camino más corto 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Tres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caminos </a:t>
            </a:r>
            <a:r>
              <a:rPr lang="en-US" sz="2200" b="1">
                <a:solidFill>
                  <a:srgbClr val="001E33"/>
                </a:solidFill>
              </a:rPr>
              <a:t>que reducen tanto el riesgo de acoso como la distancia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10257050" y="2555975"/>
            <a:ext cx="272675" cy="735200"/>
          </a:xfrm>
          <a:custGeom>
            <a:avLst/>
            <a:gdLst/>
            <a:ahLst/>
            <a:cxnLst/>
            <a:rect l="l" t="t" r="r" b="b"/>
            <a:pathLst>
              <a:path w="10907" h="29408" extrusionOk="0">
                <a:moveTo>
                  <a:pt x="0" y="29408"/>
                </a:moveTo>
                <a:cubicBezTo>
                  <a:pt x="1768" y="26757"/>
                  <a:pt x="9401" y="18400"/>
                  <a:pt x="10606" y="13499"/>
                </a:cubicBezTo>
                <a:cubicBezTo>
                  <a:pt x="11811" y="8598"/>
                  <a:pt x="7794" y="2250"/>
                  <a:pt x="7231" y="0"/>
                </a:cubicBezTo>
              </a:path>
            </a:pathLst>
          </a:custGeom>
          <a:noFill/>
          <a:ln w="38100" cap="flat" cmpd="sng">
            <a:solidFill>
              <a:srgbClr val="ED7D3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7" name="Google Shape;257;p6"/>
          <p:cNvSpPr/>
          <p:nvPr/>
        </p:nvSpPr>
        <p:spPr>
          <a:xfrm>
            <a:off x="10244975" y="2568025"/>
            <a:ext cx="805925" cy="769375"/>
          </a:xfrm>
          <a:custGeom>
            <a:avLst/>
            <a:gdLst/>
            <a:ahLst/>
            <a:cxnLst/>
            <a:rect l="l" t="t" r="r" b="b"/>
            <a:pathLst>
              <a:path w="32237" h="30775" extrusionOk="0">
                <a:moveTo>
                  <a:pt x="0" y="29890"/>
                </a:moveTo>
                <a:cubicBezTo>
                  <a:pt x="2893" y="29971"/>
                  <a:pt x="12133" y="31177"/>
                  <a:pt x="17356" y="30373"/>
                </a:cubicBezTo>
                <a:cubicBezTo>
                  <a:pt x="22579" y="29570"/>
                  <a:pt x="29249" y="27801"/>
                  <a:pt x="31338" y="25069"/>
                </a:cubicBezTo>
                <a:cubicBezTo>
                  <a:pt x="33427" y="22337"/>
                  <a:pt x="31177" y="17195"/>
                  <a:pt x="29891" y="13981"/>
                </a:cubicBezTo>
                <a:cubicBezTo>
                  <a:pt x="28605" y="10767"/>
                  <a:pt x="27401" y="8115"/>
                  <a:pt x="23624" y="5785"/>
                </a:cubicBezTo>
                <a:cubicBezTo>
                  <a:pt x="19848" y="3455"/>
                  <a:pt x="9964" y="964"/>
                  <a:pt x="7232" y="0"/>
                </a:cubicBezTo>
              </a:path>
            </a:pathLst>
          </a:custGeom>
          <a:noFill/>
          <a:ln w="38100" cap="flat" cmpd="sng">
            <a:solidFill>
              <a:srgbClr val="00AADB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Google Shape;258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A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lgoritmo de soluci</a:t>
            </a:r>
            <a:r>
              <a:rPr lang="en-US" sz="2200" b="1">
                <a:solidFill>
                  <a:srgbClr val="FFFFFF"/>
                </a:solidFill>
              </a:rPr>
              <a:t>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05e9140ba5_0_31"/>
          <p:cNvSpPr/>
          <p:nvPr/>
        </p:nvSpPr>
        <p:spPr>
          <a:xfrm rot="10800000" flipH="1">
            <a:off x="3506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66" name="Google Shape;266;g105e9140ba5_0_31"/>
          <p:cNvSpPr/>
          <p:nvPr/>
        </p:nvSpPr>
        <p:spPr>
          <a:xfrm>
            <a:off x="43468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05e9140ba5_0_3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segunda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9" name="Google Shape;269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8" name="Google Shape;278;g105e9140ba5_0_31"/>
            <p:cNvCxnSpPr>
              <a:stCxn id="269" idx="5"/>
              <a:endCxn id="27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0" idx="6"/>
              <a:endCxn id="27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71" idx="6"/>
              <a:endCxn id="27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77" idx="7"/>
              <a:endCxn id="27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1" idx="7"/>
              <a:endCxn id="27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0" idx="7"/>
              <a:endCxn id="27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2" idx="7"/>
              <a:endCxn id="27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4" idx="5"/>
              <a:endCxn id="27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3" idx="6"/>
              <a:endCxn id="27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7" name="Google Shape;287;g105e9140ba5_0_31"/>
            <p:cNvCxnSpPr>
              <a:stCxn id="272" idx="6"/>
              <a:endCxn id="27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8" name="Google Shape;288;g105e9140ba5_0_31"/>
            <p:cNvCxnSpPr>
              <a:stCxn id="273" idx="7"/>
              <a:endCxn id="27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9" name="Google Shape;289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105e9140ba5_0_31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Añada el nombre de su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05e9140ba5_0_31"/>
          <p:cNvSpPr/>
          <p:nvPr/>
        </p:nvSpPr>
        <p:spPr>
          <a:xfrm flipH="1">
            <a:off x="5338488" y="4414727"/>
            <a:ext cx="420498" cy="13939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92" name="Google Shape;292;g105e9140ba5_0_31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Por favor, escriba el nombre de su algoritmo</a:t>
            </a:r>
            <a:endParaRPr sz="21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5" name="Google Shape;295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6" name="Google Shape;296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7" name="Google Shape;297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8" name="Google Shape;298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7" name="Google Shape;307;g105e9140ba5_0_31"/>
            <p:cNvCxnSpPr>
              <a:stCxn id="298" idx="5"/>
              <a:endCxn id="303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299" idx="6"/>
              <a:endCxn id="301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300" idx="6"/>
              <a:endCxn id="302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306" idx="7"/>
              <a:endCxn id="302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300" idx="7"/>
              <a:endCxn id="301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299" idx="7"/>
              <a:endCxn id="303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1" idx="7"/>
              <a:endCxn id="305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303" idx="5"/>
              <a:endCxn id="304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2" idx="6"/>
              <a:endCxn id="304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6" name="Google Shape;316;g105e9140ba5_0_31"/>
            <p:cNvCxnSpPr>
              <a:stCxn id="301" idx="6"/>
              <a:endCxn id="304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7" name="Google Shape;317;g105e9140ba5_0_31"/>
            <p:cNvCxnSpPr>
              <a:stCxn id="302" idx="7"/>
              <a:endCxn id="305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8" name="Google Shape;318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>
                <a:solidFill>
                  <a:srgbClr val="001E33"/>
                </a:solidFill>
              </a:rPr>
              <a:t>Un camino que reduce tanto la distancia como el acoso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Explicación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"/>
          <p:cNvSpPr/>
          <p:nvPr/>
        </p:nvSpPr>
        <p:spPr>
          <a:xfrm>
            <a:off x="162000" y="4973275"/>
            <a:ext cx="69831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Nombre del algoritmo para el camino</a:t>
            </a:r>
            <a:r>
              <a:rPr lang="en-US" sz="2200">
                <a:solidFill>
                  <a:srgbClr val="001E33"/>
                </a:solidFill>
              </a:rPr>
              <a:t> que reducen tanto el acoso como la distancia</a:t>
            </a:r>
            <a:br>
              <a:rPr lang="en-US" sz="2200">
                <a:solidFill>
                  <a:srgbClr val="001E33"/>
                </a:solidFill>
              </a:rPr>
            </a:b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En este semestre, podría ser DFS, BFS, Dijkstra, A*... </a:t>
            </a:r>
            <a:r>
              <a:rPr lang="en-US" sz="1400" b="1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por favor, elija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9" name="Google Shape;329;p3"/>
          <p:cNvSpPr/>
          <p:nvPr/>
        </p:nvSpPr>
        <p:spPr>
          <a:xfrm>
            <a:off x="3356280" y="-444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Diseñe sus propias figuras en Lucidchart o equivalente: https://www.lucidchart.com/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gráficas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"/>
          <p:cNvSpPr/>
          <p:nvPr/>
        </p:nvSpPr>
        <p:spPr>
          <a:xfrm>
            <a:off x="4386257" y="59656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3" name="Google Shape;333;p3"/>
          <p:cNvSpPr/>
          <p:nvPr/>
        </p:nvSpPr>
        <p:spPr>
          <a:xfrm>
            <a:off x="79586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alta definición relacionada con el problema del acoso sexual callejero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5" name="Google Shape;335;p3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 estos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las gráficas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"/>
          <p:cNvSpPr/>
          <p:nvPr/>
        </p:nvSpPr>
        <p:spPr>
          <a:xfrm>
            <a:off x="8229600" y="124200"/>
            <a:ext cx="211464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segunda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" name="Google Shape;338;p3"/>
          <p:cNvGrpSpPr/>
          <p:nvPr/>
        </p:nvGrpSpPr>
        <p:grpSpPr>
          <a:xfrm>
            <a:off x="445904" y="1762990"/>
            <a:ext cx="5974004" cy="3227596"/>
            <a:chOff x="2667000" y="1475498"/>
            <a:chExt cx="6858000" cy="3938975"/>
          </a:xfrm>
        </p:grpSpPr>
        <p:pic>
          <p:nvPicPr>
            <p:cNvPr id="339" name="Google Shape;339;p3"/>
            <p:cNvPicPr preferRelativeResize="0"/>
            <p:nvPr/>
          </p:nvPicPr>
          <p:blipFill rotWithShape="1">
            <a:blip r:embed="rId4">
              <a:alphaModFix/>
            </a:blip>
            <a:srcRect t="12021" b="11401"/>
            <a:stretch/>
          </p:blipFill>
          <p:spPr>
            <a:xfrm>
              <a:off x="2667000" y="1475498"/>
              <a:ext cx="6858000" cy="3938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" name="Google Shape;340;p3"/>
            <p:cNvSpPr/>
            <p:nvPr/>
          </p:nvSpPr>
          <p:spPr>
            <a:xfrm>
              <a:off x="2770375" y="1526325"/>
              <a:ext cx="2655300" cy="825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379975" y="1602525"/>
              <a:ext cx="2655300" cy="575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3"/>
          <p:cNvSpPr/>
          <p:nvPr/>
        </p:nvSpPr>
        <p:spPr>
          <a:xfrm rot="10800000" flipH="1">
            <a:off x="4495000" y="117145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343" name="Google Shape;34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3775" y="2042306"/>
            <a:ext cx="4191000" cy="2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"/>
          <p:cNvSpPr/>
          <p:nvPr/>
        </p:nvSpPr>
        <p:spPr>
          <a:xfrm>
            <a:off x="584652" y="4173125"/>
            <a:ext cx="6090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Complejidad en tiempo y memoria del nombre del algoritmo. V es...E es... 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(En este semestre, podría ser DFS, BFS, Dijkstra, A*). Por favor, explique qué significan V y E en este problema. </a:t>
            </a:r>
            <a:r>
              <a:rPr lang="en-US" sz="1400" b="1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¡POR FAVOR HÁGALO! NO, no sirve poner </a:t>
            </a:r>
            <a:r>
              <a:rPr lang="en-US" b="1">
                <a:solidFill>
                  <a:srgbClr val="ED7D31"/>
                </a:solidFill>
              </a:rPr>
              <a:t>‘n’.</a:t>
            </a: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3" name="Google Shape;353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"/>
          <p:cNvSpPr/>
          <p:nvPr/>
        </p:nvSpPr>
        <p:spPr>
          <a:xfrm>
            <a:off x="6812235" y="10645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6" name="Google Shape;356;p5"/>
          <p:cNvSpPr/>
          <p:nvPr/>
        </p:nvSpPr>
        <p:spPr>
          <a:xfrm>
            <a:off x="3742440" y="53608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"/>
          <p:cNvSpPr/>
          <p:nvPr/>
        </p:nvSpPr>
        <p:spPr>
          <a:xfrm>
            <a:off x="3546805" y="5357025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8" name="Google Shape;358;p5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alta definición relacionada con el problema del acoso sexual callejero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60" name="Google Shape;360;p5"/>
          <p:cNvGraphicFramePr/>
          <p:nvPr/>
        </p:nvGraphicFramePr>
        <p:xfrm>
          <a:off x="471720" y="1194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{E437583F-BA25-485B-AF93-03D8D4629FEE}</a:tableStyleId>
              </a:tblPr>
              <a:tblGrid>
                <a:gridCol w="22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temporal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22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Nombre del algoritmo 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 </a:t>
                      </a:r>
                      <a:r>
                        <a:rPr lang="en-US" sz="22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*E*2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O(E!*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V*E*2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Nombre del algoritmo </a:t>
                      </a:r>
                      <a:r>
                        <a:rPr lang="en-US" sz="2200" u="none" strike="noStrike" cap="none">
                          <a:solidFill>
                            <a:schemeClr val="accent2"/>
                          </a:solidFill>
                        </a:rPr>
                        <a:t>(si ha probado dos)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V*V*E*E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!)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1" name="Google Shape;361;p5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</a:t>
            </a:r>
            <a:r>
              <a:rPr lang="en-US" i="1">
                <a:solidFill>
                  <a:schemeClr val="accent2"/>
                </a:solidFill>
              </a:rPr>
              <a:t>tercera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"/>
          <p:cNvSpPr/>
          <p:nvPr/>
        </p:nvSpPr>
        <p:spPr>
          <a:xfrm>
            <a:off x="10164765" y="11952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Utilice los superíndices para representar los exponentes. </a:t>
            </a:r>
            <a:r>
              <a:rPr lang="en-US" sz="1400" b="1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NO utilice el símbolo ^.</a:t>
            </a: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"/>
          <p:cNvSpPr/>
          <p:nvPr/>
        </p:nvSpPr>
        <p:spPr>
          <a:xfrm flipH="1">
            <a:off x="2232538" y="5453601"/>
            <a:ext cx="317358" cy="59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rgbClr val="ED7D31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365" name="Google Shape;36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0250" y="1768400"/>
            <a:ext cx="4157674" cy="31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1369494120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3694941206_0_0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Primer camino que minimiza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13694941206_0_0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Distancia y riesgo de acoso para el camino que minimiza d = ??. Tiempo de ejecución de ?? segundos.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13694941206_0_0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5" name="Google Shape;375;g13694941206_0_0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13694941206_0_0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13694941206_0_0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8" name="Google Shape;378;g13694941206_0_0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13694941206_0_0"/>
          <p:cNvSpPr/>
          <p:nvPr/>
        </p:nvSpPr>
        <p:spPr>
          <a:xfrm>
            <a:off x="3356273" y="35141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80" name="Google Shape;380;g13694941206_0_0"/>
          <p:cNvGraphicFramePr/>
          <p:nvPr/>
        </p:nvGraphicFramePr>
        <p:xfrm>
          <a:off x="333820" y="14990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{E437583F-BA25-485B-AF93-03D8D4629FEE}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</a:t>
                      </a: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1" name="Google Shape;381;g13694941206_0_0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13694941206_0_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13694941206_0_0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Segundo camino que minimiza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1" name="Google Shape;391;gadd317ae2b_0_201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add317ae2b_0_201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add317ae2b_0_201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94" name="Google Shape;394;gadd317ae2b_0_201"/>
          <p:cNvGraphicFramePr/>
          <p:nvPr/>
        </p:nvGraphicFramePr>
        <p:xfrm>
          <a:off x="333820" y="14990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{E437583F-BA25-485B-AF93-03D8D4629FEE}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</a:t>
                      </a: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5" name="Google Shape;395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add317ae2b_0_201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add317ae2b_0_201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Distancia y riesgo de acoso para el camino que minimiza d = ??. Tiempo de ejecución de ?? segundos.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add317ae2b_0_201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add317ae2b_0_201"/>
          <p:cNvSpPr/>
          <p:nvPr/>
        </p:nvSpPr>
        <p:spPr>
          <a:xfrm>
            <a:off x="3356273" y="35141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13694941206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13694941206_0_16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Tercer camino que minimiza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13694941206_0_16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08" name="Google Shape;408;g13694941206_0_16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13694941206_0_16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13694941206_0_16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11" name="Google Shape;411;g13694941206_0_16"/>
          <p:cNvGraphicFramePr/>
          <p:nvPr/>
        </p:nvGraphicFramePr>
        <p:xfrm>
          <a:off x="333820" y="14990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{E437583F-BA25-485B-AF93-03D8D4629FEE}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</a:t>
                      </a: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2" name="Google Shape;412;g13694941206_0_16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13694941206_0_16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13694941206_0_16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13694941206_0_16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Distancia y riesgo de acoso para el camino que minimiza d = ??. Tiempo de ejecución de ?? segundos.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13694941206_0_16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13694941206_0_16"/>
          <p:cNvSpPr/>
          <p:nvPr/>
        </p:nvSpPr>
        <p:spPr>
          <a:xfrm>
            <a:off x="3356273" y="35141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1325</Words>
  <Application>Microsoft Office PowerPoint</Application>
  <PresentationFormat>Panorámica</PresentationFormat>
  <Paragraphs>189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Fira Sans Extra Condensed</vt:lpstr>
      <vt:lpstr>Times New Roman</vt:lpstr>
      <vt:lpstr>Arial</vt:lpstr>
      <vt:lpstr>Calibri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Referee</dc:creator>
  <cp:lastModifiedBy>Sara Maria Cano</cp:lastModifiedBy>
  <cp:revision>5</cp:revision>
  <dcterms:created xsi:type="dcterms:W3CDTF">2020-06-26T14:36:07Z</dcterms:created>
  <dcterms:modified xsi:type="dcterms:W3CDTF">2022-08-22T01:50:27Z</dcterms:modified>
</cp:coreProperties>
</file>